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BF7C1"/>
    <a:srgbClr val="FF9900"/>
    <a:srgbClr val="006600"/>
    <a:srgbClr val="003300"/>
    <a:srgbClr val="205AFC"/>
    <a:srgbClr val="2B8DF9"/>
    <a:srgbClr val="24B64A"/>
    <a:srgbClr val="29CD54"/>
    <a:srgbClr val="479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9" autoAdjust="0"/>
  </p:normalViewPr>
  <p:slideViewPr>
    <p:cSldViewPr>
      <p:cViewPr>
        <p:scale>
          <a:sx n="75" d="100"/>
          <a:sy n="75" d="100"/>
        </p:scale>
        <p:origin x="-2760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2019-03-22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18225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4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월 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가족영화 감상회</a:t>
            </a:r>
            <a:endParaRPr lang="ko-KR" altLang="en-US" sz="2400" b="1" dirty="0">
              <a:ln w="19050">
                <a:noFill/>
              </a:ln>
              <a:solidFill>
                <a:schemeClr val="bg1">
                  <a:lumMod val="95000"/>
                </a:schemeClr>
              </a:solidFill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52717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 강당</a:t>
            </a:r>
            <a:endParaRPr lang="ko-KR" altLang="en-US" sz="2400" b="1" spc="-150" dirty="0">
              <a:solidFill>
                <a:srgbClr val="FFFF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35100" y="53859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07308" y="5392589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14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40548" y="5383163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21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12756" y="53859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28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Picture 2" descr="D:\2019\1. 가족영화감상회\4월\4. 드래곤 스펠 마법 꽃의 비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206" y="2341611"/>
            <a:ext cx="1888131" cy="268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2019\1. 가족영화감상회\4월\1. 빅풋주니어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06" y="2317129"/>
            <a:ext cx="1881562" cy="269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D:\2019\1. 가족영화감상회\4월\2. 장강 7호 내친구 마법요정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276" y="2323480"/>
            <a:ext cx="1881332" cy="271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D:\2019\1. 가족영화감상회\4월\3. 딥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320" y="2329524"/>
            <a:ext cx="1886396" cy="270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19</Words>
  <Application>Microsoft Office PowerPoint</Application>
  <PresentationFormat>화면 슬라이드 쇼(4:3)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정미은</cp:lastModifiedBy>
  <cp:revision>77</cp:revision>
  <dcterms:created xsi:type="dcterms:W3CDTF">2016-03-14T06:16:03Z</dcterms:created>
  <dcterms:modified xsi:type="dcterms:W3CDTF">2019-03-22T04:39:13Z</dcterms:modified>
</cp:coreProperties>
</file>