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258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3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-4501008" y="0"/>
            <a:ext cx="6958013" cy="849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50007" y="5395863"/>
            <a:ext cx="152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828" y="54113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0524" y="5417989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9992" y="5383163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17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50260" y="53859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24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027" name="Picture 3" descr="D:\2019\1. 가족영화감상회\3월\1. 아이 캔 스피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2" y="2492896"/>
            <a:ext cx="1661418" cy="237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2019\1. 가족영화감상회\3월\2. 마이펫 오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79" y="2481121"/>
            <a:ext cx="1649061" cy="234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2019\1. 가족영화감상회\3월\3. 호비와 무지개 오아시스 대모험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81121"/>
            <a:ext cx="1646254" cy="234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D:\2019\1. 가족영화감상회\3월\4. 꼬마참새 리차드 아프리카 원정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914" y="2472408"/>
            <a:ext cx="1646254" cy="235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2019\1. 가족영화감상회\3월\5. 유고와 라라 신비의 숲 어드벤처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901" y="2472408"/>
            <a:ext cx="1622875" cy="23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D:\2019\1. 가족영화감상회\3월\6. 용을 찾아서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020" y="2481122"/>
            <a:ext cx="1643280" cy="234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642944" y="53859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31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23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76</cp:revision>
  <dcterms:created xsi:type="dcterms:W3CDTF">2016-03-14T06:16:03Z</dcterms:created>
  <dcterms:modified xsi:type="dcterms:W3CDTF">2019-02-21T00:24:05Z</dcterms:modified>
</cp:coreProperties>
</file>