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111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2018-08-27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9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-4501008" y="0"/>
            <a:ext cx="6958013" cy="849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39552" y="5119712"/>
            <a:ext cx="142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9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41488" y="5122281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23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1688" y="5119712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25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41888" y="5119712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26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96336" y="5107831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30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9" name="Picture 30" descr="D:\2018\2. 가족영화감상회\9월\5. 매직키드 보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91611"/>
            <a:ext cx="1724695" cy="245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1" descr="D:\2018\2. 가족영화감상회\9월\1. 극장판 쥬얼펫 스위트댄스 프린세스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6" y="2492896"/>
            <a:ext cx="1720836" cy="245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2" descr="D:\2018\2. 가족영화감상회\9월\2. 호박전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004" y="2502987"/>
            <a:ext cx="1733706" cy="245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3" descr="D:\2018\2. 가족영화감상회\9월\3. 정글번치 너구리해적단과 보물지도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463" y="2502798"/>
            <a:ext cx="1740141" cy="2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4" descr="D:\2018\2. 가족영화감상회\9월\4. 몬스터 호텔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97301"/>
            <a:ext cx="1723410" cy="246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21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69</cp:revision>
  <dcterms:created xsi:type="dcterms:W3CDTF">2016-03-14T06:16:03Z</dcterms:created>
  <dcterms:modified xsi:type="dcterms:W3CDTF">2018-08-27T00:57:10Z</dcterms:modified>
</cp:coreProperties>
</file>