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78F"/>
    <a:srgbClr val="F9978F"/>
    <a:srgbClr val="FFB9B9"/>
    <a:srgbClr val="C3EEF6"/>
    <a:srgbClr val="C3F3F3"/>
    <a:srgbClr val="C3E8F3"/>
    <a:srgbClr val="95DBEB"/>
    <a:srgbClr val="CBF7C1"/>
    <a:srgbClr val="CCECFF"/>
    <a:srgbClr val="F0E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99" autoAdjust="0"/>
  </p:normalViewPr>
  <p:slideViewPr>
    <p:cSldViewPr>
      <p:cViewPr varScale="1">
        <p:scale>
          <a:sx n="72" d="100"/>
          <a:sy n="72" d="100"/>
        </p:scale>
        <p:origin x="150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2020-01-02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2020-01-02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2020-01-02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2020-01-02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2020-01-02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2020-01-02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2020-01-02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2020-01-02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2020-01-02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2020-01-02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2020-01-02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">
              <a:srgbClr val="A603AB"/>
            </a:gs>
            <a:gs pos="20000">
              <a:srgbClr val="0819FB"/>
            </a:gs>
            <a:gs pos="32000">
              <a:srgbClr val="1A8D48"/>
            </a:gs>
            <a:gs pos="70000">
              <a:srgbClr val="FFFF00"/>
            </a:gs>
            <a:gs pos="83000">
              <a:srgbClr val="EE3F17"/>
            </a:gs>
            <a:gs pos="91000">
              <a:srgbClr val="E81766"/>
            </a:gs>
            <a:gs pos="100000">
              <a:srgbClr val="A603AB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490BB-4530-482A-BFA3-29BCB2E78B47}" type="datetimeFigureOut">
              <a:rPr lang="ko-KR" altLang="en-US" smtClean="0"/>
              <a:pPr/>
              <a:t>2020-01-02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EE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 flipH="1">
            <a:off x="179512" y="542290"/>
            <a:ext cx="87849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800" b="1" dirty="0" smtClean="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dobe 고딕 Std B" pitchFamily="34" charset="-127"/>
                <a:ea typeface="Adobe 고딕 Std B" pitchFamily="34" charset="-127"/>
              </a:rPr>
              <a:t>1</a:t>
            </a:r>
            <a:r>
              <a:rPr lang="ko-KR" altLang="en-US" sz="6000" b="1" dirty="0" smtClean="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dobe 고딕 Std B" pitchFamily="34" charset="-127"/>
                <a:ea typeface="Adobe 고딕 Std B" pitchFamily="34" charset="-127"/>
              </a:rPr>
              <a:t>월 가족영화 감상회</a:t>
            </a:r>
            <a:endParaRPr lang="ko-KR" altLang="en-US" sz="2400" b="1" dirty="0">
              <a:ln w="1905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Adobe 고딕 Std B" pitchFamily="34" charset="-127"/>
              <a:ea typeface="Adobe 고딕 Std B" pitchFamily="34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0" y="1887215"/>
            <a:ext cx="5868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spc="-150" dirty="0" smtClean="0">
                <a:solidFill>
                  <a:srgbClr val="FF978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일요일 및 공휴일 오후 </a:t>
            </a:r>
            <a:r>
              <a:rPr lang="en-US" altLang="ko-KR" sz="2400" b="1" spc="-150" dirty="0" smtClean="0">
                <a:solidFill>
                  <a:srgbClr val="FF978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ko-KR" altLang="en-US" sz="2400" b="1" spc="-150" dirty="0" smtClean="0">
                <a:solidFill>
                  <a:srgbClr val="FF978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 강당</a:t>
            </a:r>
            <a:endParaRPr lang="ko-KR" altLang="en-US" sz="2400" b="1" spc="-150" dirty="0">
              <a:solidFill>
                <a:srgbClr val="FF978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1520" y="5386713"/>
            <a:ext cx="10928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bg2">
                    <a:lumMod val="25000"/>
                  </a:schemeClr>
                </a:solidFill>
              </a:rPr>
              <a:t>5</a:t>
            </a:r>
            <a:r>
              <a:rPr lang="ko-KR" altLang="en-US" sz="3600" b="1" dirty="0" smtClean="0">
                <a:solidFill>
                  <a:schemeClr val="bg2">
                    <a:lumMod val="25000"/>
                  </a:schemeClr>
                </a:solidFill>
              </a:rPr>
              <a:t>일</a:t>
            </a:r>
            <a:endParaRPr lang="ko-KR" altLang="en-US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691680" y="5386712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 smtClean="0">
                <a:solidFill>
                  <a:schemeClr val="bg2">
                    <a:lumMod val="25000"/>
                  </a:schemeClr>
                </a:solidFill>
              </a:rPr>
              <a:t>12</a:t>
            </a:r>
            <a:r>
              <a:rPr lang="ko-KR" altLang="en-US" sz="3600" b="1" dirty="0" smtClean="0">
                <a:solidFill>
                  <a:schemeClr val="bg2">
                    <a:lumMod val="25000"/>
                  </a:schemeClr>
                </a:solidFill>
              </a:rPr>
              <a:t>일</a:t>
            </a:r>
            <a:endParaRPr lang="ko-KR" altLang="en-US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180985" y="5386713"/>
            <a:ext cx="13190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 smtClean="0">
                <a:solidFill>
                  <a:schemeClr val="bg2">
                    <a:lumMod val="25000"/>
                  </a:schemeClr>
                </a:solidFill>
              </a:rPr>
              <a:t>19</a:t>
            </a:r>
            <a:r>
              <a:rPr lang="ko-KR" altLang="en-US" sz="3600" b="1" dirty="0" smtClean="0">
                <a:solidFill>
                  <a:schemeClr val="bg2">
                    <a:lumMod val="25000"/>
                  </a:schemeClr>
                </a:solidFill>
              </a:rPr>
              <a:t>일</a:t>
            </a:r>
            <a:endParaRPr lang="ko-KR" altLang="en-US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93153" y="5386713"/>
            <a:ext cx="13190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 smtClean="0">
                <a:solidFill>
                  <a:schemeClr val="bg2">
                    <a:lumMod val="25000"/>
                  </a:schemeClr>
                </a:solidFill>
              </a:rPr>
              <a:t>24</a:t>
            </a:r>
            <a:r>
              <a:rPr lang="ko-KR" altLang="en-US" sz="3600" b="1" dirty="0" smtClean="0">
                <a:solidFill>
                  <a:schemeClr val="bg2">
                    <a:lumMod val="25000"/>
                  </a:schemeClr>
                </a:solidFill>
              </a:rPr>
              <a:t>일</a:t>
            </a:r>
            <a:endParaRPr lang="ko-KR" altLang="en-US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173932" y="5386713"/>
            <a:ext cx="13190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 smtClean="0">
                <a:solidFill>
                  <a:schemeClr val="bg2">
                    <a:lumMod val="25000"/>
                  </a:schemeClr>
                </a:solidFill>
              </a:rPr>
              <a:t>26</a:t>
            </a:r>
            <a:r>
              <a:rPr lang="ko-KR" altLang="en-US" sz="3600" b="1" dirty="0" smtClean="0">
                <a:solidFill>
                  <a:schemeClr val="bg2">
                    <a:lumMod val="25000"/>
                  </a:schemeClr>
                </a:solidFill>
              </a:rPr>
              <a:t>일</a:t>
            </a:r>
            <a:endParaRPr lang="ko-KR" altLang="en-US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25383" y="5386713"/>
            <a:ext cx="13190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 smtClean="0">
                <a:solidFill>
                  <a:schemeClr val="bg2">
                    <a:lumMod val="25000"/>
                  </a:schemeClr>
                </a:solidFill>
              </a:rPr>
              <a:t>27</a:t>
            </a:r>
            <a:r>
              <a:rPr lang="ko-KR" altLang="en-US" sz="3600" b="1" dirty="0" smtClean="0">
                <a:solidFill>
                  <a:schemeClr val="bg2">
                    <a:lumMod val="25000"/>
                  </a:schemeClr>
                </a:solidFill>
              </a:rPr>
              <a:t>일</a:t>
            </a:r>
            <a:endParaRPr lang="ko-KR" altLang="en-US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8144" y="2639055"/>
            <a:ext cx="1542850" cy="2171305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32409"/>
            <a:ext cx="1522582" cy="2181438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582" y="2639056"/>
            <a:ext cx="1523108" cy="2171304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5164" y="2639057"/>
            <a:ext cx="1523108" cy="2171304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272" y="2639056"/>
            <a:ext cx="1514524" cy="2171304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561" y="2639055"/>
            <a:ext cx="1524341" cy="21713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642</TotalTime>
  <Words>23</Words>
  <Application>Microsoft Office PowerPoint</Application>
  <PresentationFormat>화면 슬라이드 쇼(4:3)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Adobe 고딕 Std B</vt:lpstr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지혜</dc:creator>
  <cp:lastModifiedBy>문화행사</cp:lastModifiedBy>
  <cp:revision>93</cp:revision>
  <dcterms:created xsi:type="dcterms:W3CDTF">2016-03-14T06:16:03Z</dcterms:created>
  <dcterms:modified xsi:type="dcterms:W3CDTF">2020-01-02T02:16:50Z</dcterms:modified>
</cp:coreProperties>
</file>