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CBF7C1"/>
    <a:srgbClr val="FF9900"/>
    <a:srgbClr val="006600"/>
    <a:srgbClr val="003300"/>
    <a:srgbClr val="205AFC"/>
    <a:srgbClr val="2B8DF9"/>
    <a:srgbClr val="24B64A"/>
    <a:srgbClr val="29CD54"/>
    <a:srgbClr val="479A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410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2018-01-02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2018-01-02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2018-01-02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2018-01-02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2018-01-02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2018-01-02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2018-01-02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2018-01-02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2018-01-02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2018-01-02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2018-01-02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">
              <a:srgbClr val="A603AB"/>
            </a:gs>
            <a:gs pos="20000">
              <a:srgbClr val="0819FB"/>
            </a:gs>
            <a:gs pos="32000">
              <a:srgbClr val="1A8D48"/>
            </a:gs>
            <a:gs pos="70000">
              <a:srgbClr val="FFFF00"/>
            </a:gs>
            <a:gs pos="83000">
              <a:srgbClr val="EE3F17"/>
            </a:gs>
            <a:gs pos="91000">
              <a:srgbClr val="E81766"/>
            </a:gs>
            <a:gs pos="100000">
              <a:srgbClr val="A603AB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490BB-4530-482A-BFA3-29BCB2E78B47}" type="datetimeFigureOut">
              <a:rPr lang="ko-KR" altLang="en-US" smtClean="0"/>
              <a:pPr/>
              <a:t>2018-01-02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 flipH="1">
            <a:off x="179512" y="182250"/>
            <a:ext cx="87849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800" b="1" dirty="0" smtClean="0">
                <a:ln w="19050">
                  <a:noFill/>
                </a:ln>
                <a:solidFill>
                  <a:schemeClr val="bg1">
                    <a:lumMod val="95000"/>
                  </a:schemeClr>
                </a:solidFill>
                <a:latin typeface="HY울릉도B" panose="02030600000101010101" pitchFamily="18" charset="-127"/>
                <a:ea typeface="HY울릉도B" panose="02030600000101010101" pitchFamily="18" charset="-127"/>
              </a:rPr>
              <a:t>1</a:t>
            </a:r>
            <a:r>
              <a:rPr lang="ko-KR" altLang="en-US" sz="6000" b="1" dirty="0" smtClean="0">
                <a:ln w="19050">
                  <a:noFill/>
                </a:ln>
                <a:solidFill>
                  <a:schemeClr val="bg1">
                    <a:lumMod val="95000"/>
                  </a:schemeClr>
                </a:solidFill>
                <a:latin typeface="HY울릉도B" panose="02030600000101010101" pitchFamily="18" charset="-127"/>
                <a:ea typeface="HY울릉도B" panose="02030600000101010101" pitchFamily="18" charset="-127"/>
              </a:rPr>
              <a:t>월 </a:t>
            </a:r>
            <a:r>
              <a:rPr lang="ko-KR" altLang="en-US" sz="6000" b="1" dirty="0" smtClean="0">
                <a:ln w="19050">
                  <a:noFill/>
                </a:ln>
                <a:solidFill>
                  <a:schemeClr val="bg1">
                    <a:lumMod val="95000"/>
                  </a:schemeClr>
                </a:solidFill>
                <a:latin typeface="HY울릉도B" panose="02030600000101010101" pitchFamily="18" charset="-127"/>
                <a:ea typeface="HY울릉도B" panose="02030600000101010101" pitchFamily="18" charset="-127"/>
              </a:rPr>
              <a:t>가족영화 감상회</a:t>
            </a:r>
            <a:endParaRPr lang="ko-KR" altLang="en-US" sz="2400" b="1" dirty="0">
              <a:ln w="19050">
                <a:noFill/>
              </a:ln>
              <a:solidFill>
                <a:schemeClr val="bg1">
                  <a:lumMod val="95000"/>
                </a:schemeClr>
              </a:solidFill>
              <a:latin typeface="HY울릉도B" panose="02030600000101010101" pitchFamily="18" charset="-127"/>
              <a:ea typeface="HY울릉도B" panose="02030600000101010101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0" y="1527175"/>
            <a:ext cx="5868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spc="-150" dirty="0" smtClean="0">
                <a:solidFill>
                  <a:srgbClr val="FFFF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일요일 및 공휴일 오후 </a:t>
            </a:r>
            <a:r>
              <a:rPr lang="en-US" altLang="ko-KR" sz="2400" b="1" spc="-150" dirty="0" smtClean="0">
                <a:solidFill>
                  <a:srgbClr val="FFFF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2</a:t>
            </a:r>
            <a:r>
              <a:rPr lang="ko-KR" altLang="en-US" sz="2400" b="1" spc="-150" dirty="0" smtClean="0">
                <a:solidFill>
                  <a:srgbClr val="FFFF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시 강당</a:t>
            </a:r>
            <a:endParaRPr lang="ko-KR" altLang="en-US" sz="2400" b="1" spc="-150" dirty="0">
              <a:solidFill>
                <a:srgbClr val="FFFF0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-4501008" y="0"/>
            <a:ext cx="6958013" cy="8496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053837" y="4881934"/>
            <a:ext cx="16946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5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28</a:t>
            </a:r>
            <a:r>
              <a:rPr lang="ko-KR" altLang="en-US" sz="5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</a:t>
            </a:r>
            <a:endParaRPr lang="ko-KR" altLang="en-US" sz="5400" dirty="0">
              <a:solidFill>
                <a:srgbClr val="CCFF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39552" y="4881934"/>
            <a:ext cx="1422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5400" dirty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7</a:t>
            </a:r>
            <a:r>
              <a:rPr lang="ko-KR" altLang="en-US" sz="5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</a:t>
            </a:r>
            <a:endParaRPr lang="ko-KR" altLang="en-US" sz="5400" dirty="0">
              <a:solidFill>
                <a:srgbClr val="CCFF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625489" y="4881934"/>
            <a:ext cx="16946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5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14</a:t>
            </a:r>
            <a:r>
              <a:rPr lang="ko-KR" altLang="en-US" sz="5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</a:t>
            </a:r>
            <a:endParaRPr lang="ko-KR" altLang="en-US" sz="5400" dirty="0">
              <a:solidFill>
                <a:srgbClr val="CCFF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842102" y="4881934"/>
            <a:ext cx="16946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5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21</a:t>
            </a:r>
            <a:r>
              <a:rPr lang="ko-KR" altLang="en-US" sz="5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</a:t>
            </a:r>
            <a:endParaRPr lang="ko-KR" altLang="en-US" sz="5400" dirty="0">
              <a:solidFill>
                <a:srgbClr val="CCFF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17" name="Picture 30" descr="D:\2018\2.가족영화감상회\4.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865" y="2329212"/>
            <a:ext cx="1964615" cy="2503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1" descr="D:\2018\2.가족영화감상회\1.뽀로로 극장판 컴퓨터 왕국 대모험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320882"/>
            <a:ext cx="1964615" cy="2503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32" descr="D:\2018\2.가족영화감상회\2.터닝메카드 블랙미러의 부활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320882"/>
            <a:ext cx="1976141" cy="2514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6897" y="2329213"/>
            <a:ext cx="1963335" cy="2503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19</Words>
  <Application>Microsoft Office PowerPoint</Application>
  <PresentationFormat>화면 슬라이드 쇼(4:3)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지혜</dc:creator>
  <cp:lastModifiedBy>정미은</cp:lastModifiedBy>
  <cp:revision>60</cp:revision>
  <dcterms:created xsi:type="dcterms:W3CDTF">2016-03-14T06:16:03Z</dcterms:created>
  <dcterms:modified xsi:type="dcterms:W3CDTF">2018-01-02T06:01:39Z</dcterms:modified>
</cp:coreProperties>
</file>