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CBF7C1"/>
    <a:srgbClr val="FF9900"/>
    <a:srgbClr val="006600"/>
    <a:srgbClr val="003300"/>
    <a:srgbClr val="205AFC"/>
    <a:srgbClr val="2B8DF9"/>
    <a:srgbClr val="24B64A"/>
    <a:srgbClr val="29CD54"/>
    <a:srgbClr val="479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9" autoAdjust="0"/>
  </p:normalViewPr>
  <p:slideViewPr>
    <p:cSldViewPr>
      <p:cViewPr>
        <p:scale>
          <a:sx n="75" d="100"/>
          <a:sy n="75" d="100"/>
        </p:scale>
        <p:origin x="-144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A603AB"/>
            </a:gs>
            <a:gs pos="20000">
              <a:srgbClr val="0819FB"/>
            </a:gs>
            <a:gs pos="32000">
              <a:srgbClr val="1A8D48"/>
            </a:gs>
            <a:gs pos="70000">
              <a:srgbClr val="FFFF00"/>
            </a:gs>
            <a:gs pos="83000">
              <a:srgbClr val="EE3F17"/>
            </a:gs>
            <a:gs pos="91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490BB-4530-482A-BFA3-29BCB2E78B47}" type="datetimeFigureOut">
              <a:rPr lang="ko-KR" altLang="en-US" smtClean="0"/>
              <a:pPr/>
              <a:t>2019-01-28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D4E17-7BB3-4CE7-BC7A-41DB2E64D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flipH="1">
            <a:off x="179512" y="182250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8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2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월 </a:t>
            </a:r>
            <a:r>
              <a:rPr lang="ko-KR" altLang="en-US" sz="6000" b="1" dirty="0" smtClean="0">
                <a:ln w="19050">
                  <a:noFill/>
                </a:ln>
                <a:solidFill>
                  <a:schemeClr val="bg1">
                    <a:lumMod val="95000"/>
                  </a:schemeClr>
                </a:solidFill>
                <a:latin typeface="HY울릉도B" panose="02030600000101010101" pitchFamily="18" charset="-127"/>
                <a:ea typeface="HY울릉도B" panose="02030600000101010101" pitchFamily="18" charset="-127"/>
              </a:rPr>
              <a:t>가족영화 감상회</a:t>
            </a:r>
            <a:endParaRPr lang="ko-KR" altLang="en-US" sz="2400" b="1" dirty="0">
              <a:ln w="19050">
                <a:noFill/>
              </a:ln>
              <a:solidFill>
                <a:schemeClr val="bg1">
                  <a:lumMod val="95000"/>
                </a:schemeClr>
              </a:solidFill>
              <a:latin typeface="HY울릉도B" panose="02030600000101010101" pitchFamily="18" charset="-127"/>
              <a:ea typeface="HY울릉도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527175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일요일 및 공휴일 오후 </a:t>
            </a:r>
            <a:r>
              <a:rPr lang="en-US" altLang="ko-KR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2</a:t>
            </a:r>
            <a:r>
              <a:rPr lang="ko-KR" altLang="en-US" sz="2400" b="1" spc="-150" dirty="0" smtClean="0">
                <a:solidFill>
                  <a:srgbClr val="FFFF00"/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시 강당</a:t>
            </a:r>
            <a:endParaRPr lang="ko-KR" altLang="en-US" sz="2400" b="1" spc="-150" dirty="0">
              <a:solidFill>
                <a:srgbClr val="FFFF00"/>
              </a:solidFill>
              <a:latin typeface="HY강B" panose="02030600000101010101" pitchFamily="18" charset="-127"/>
              <a:ea typeface="HY강B" panose="02030600000101010101" pitchFamily="18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-4501008" y="0"/>
            <a:ext cx="6958013" cy="849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87138" y="5393294"/>
            <a:ext cx="11165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55056" y="5395863"/>
            <a:ext cx="152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47864" y="5393294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5393294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3" name="Picture 3" descr="D:\2019\1. 가족영화감상회\2월\1. 부니베어 브램블의 신비한 모험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6" y="2602498"/>
            <a:ext cx="1727052" cy="247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:\2019\1. 가족영화감상회\2월\2. 불곰영웅 밤세 도둑들의 도시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828" y="2607320"/>
            <a:ext cx="1732675" cy="247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D:\2019\1. 가족영화감상회\2월\3. 슈퍼배드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719" y="2607320"/>
            <a:ext cx="1730737" cy="247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2019\1. 가족영화감상회\2월\4. 드림쏭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302" y="2607320"/>
            <a:ext cx="1732675" cy="248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2019\1. 가족영화감상회\2월\5. 픽시 꼬마요정의 대소동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324" y="2595291"/>
            <a:ext cx="1748088" cy="248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D:\2019\1. 가족영화감상회\2월\6. 다이노 어드벤처 먹이사슬의 제왕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072" y="2595291"/>
            <a:ext cx="1561496" cy="2470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130776" y="5383163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17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34436" y="5385916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24</a:t>
            </a:r>
            <a:r>
              <a:rPr lang="ko-KR" altLang="en-US" sz="4400" dirty="0" smtClean="0">
                <a:solidFill>
                  <a:srgbClr val="CCFF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일</a:t>
            </a:r>
            <a:endParaRPr lang="ko-KR" altLang="en-US" sz="4400" dirty="0">
              <a:solidFill>
                <a:srgbClr val="CCFFFF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23</Words>
  <Application>Microsoft Office PowerPoint</Application>
  <PresentationFormat>화면 슬라이드 쇼(4:3)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정미은</cp:lastModifiedBy>
  <cp:revision>75</cp:revision>
  <dcterms:created xsi:type="dcterms:W3CDTF">2016-03-14T06:16:03Z</dcterms:created>
  <dcterms:modified xsi:type="dcterms:W3CDTF">2019-01-28T08:31:56Z</dcterms:modified>
</cp:coreProperties>
</file>