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EF8"/>
    <a:srgbClr val="00CDC8"/>
    <a:srgbClr val="01FFFF"/>
    <a:srgbClr val="CCFFFF"/>
    <a:srgbClr val="CBF7C1"/>
    <a:srgbClr val="FF9900"/>
    <a:srgbClr val="006600"/>
    <a:srgbClr val="003300"/>
    <a:srgbClr val="205AFC"/>
    <a:srgbClr val="2B8D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9" autoAdjust="0"/>
  </p:normalViewPr>
  <p:slideViewPr>
    <p:cSldViewPr>
      <p:cViewPr>
        <p:scale>
          <a:sx n="75" d="100"/>
          <a:sy n="75" d="100"/>
        </p:scale>
        <p:origin x="-2760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2019-07-31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A603AB"/>
            </a:gs>
            <a:gs pos="20000">
              <a:srgbClr val="0819FB"/>
            </a:gs>
            <a:gs pos="32000">
              <a:srgbClr val="1A8D48"/>
            </a:gs>
            <a:gs pos="70000">
              <a:srgbClr val="FFFF00"/>
            </a:gs>
            <a:gs pos="83000">
              <a:srgbClr val="EE3F17"/>
            </a:gs>
            <a:gs pos="91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90BB-4530-482A-BFA3-29BCB2E78B47}" type="datetimeFigureOut">
              <a:rPr lang="ko-KR" altLang="en-US" smtClean="0"/>
              <a:pPr/>
              <a:t>2019-07-31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flipH="1">
            <a:off x="179512" y="182250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800" b="1" dirty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Adobe 고딕 Std B" pitchFamily="34" charset="-127"/>
                <a:ea typeface="Adobe 고딕 Std B" pitchFamily="34" charset="-127"/>
              </a:rPr>
              <a:t>8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Adobe 고딕 Std B" pitchFamily="34" charset="-127"/>
                <a:ea typeface="Adobe 고딕 Std B" pitchFamily="34" charset="-127"/>
              </a:rPr>
              <a:t>월 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Adobe 고딕 Std B" pitchFamily="34" charset="-127"/>
                <a:ea typeface="Adobe 고딕 Std B" pitchFamily="34" charset="-127"/>
              </a:rPr>
              <a:t>가족영화 감상회</a:t>
            </a:r>
            <a:endParaRPr lang="ko-KR" altLang="en-US" sz="2400" b="1" dirty="0">
              <a:ln w="19050">
                <a:noFill/>
              </a:ln>
              <a:solidFill>
                <a:schemeClr val="bg1">
                  <a:lumMod val="95000"/>
                </a:schemeClr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527175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일요일 및 공휴일 오후 </a:t>
            </a:r>
            <a:r>
              <a:rPr lang="en-US" altLang="ko-KR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</a:t>
            </a:r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시 강당</a:t>
            </a:r>
            <a:endParaRPr lang="ko-KR" altLang="en-US" sz="2400" b="1" spc="-150" dirty="0">
              <a:solidFill>
                <a:srgbClr val="FFFF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6828" y="4725144"/>
            <a:ext cx="1596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rgbClr val="00FEF8"/>
                </a:solidFill>
              </a:rPr>
              <a:t>4</a:t>
            </a:r>
            <a:r>
              <a:rPr lang="ko-KR" altLang="en-US" sz="4800" b="1" dirty="0" smtClean="0">
                <a:solidFill>
                  <a:srgbClr val="00FEF8"/>
                </a:solidFill>
              </a:rPr>
              <a:t>일</a:t>
            </a:r>
            <a:endParaRPr lang="ko-KR" altLang="en-US" sz="4800" b="1" dirty="0">
              <a:solidFill>
                <a:srgbClr val="00FEF8"/>
              </a:solidFill>
            </a:endParaRPr>
          </a:p>
        </p:txBody>
      </p:sp>
      <p:pic>
        <p:nvPicPr>
          <p:cNvPr id="2" name="Picture 2" descr="D:\2019\1. 가족영화감상회\8월\6. 뽀로로 극장판 공룡섬 대모험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405" y="3249596"/>
            <a:ext cx="1295401" cy="183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2019\1. 가족영화감상회\8월\1. 박물관이 진짜 살아있다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77823"/>
            <a:ext cx="1277837" cy="183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D:\2019\1. 가족영화감상회\8월\2. 리틀 뱀파이어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532" y="3384395"/>
            <a:ext cx="1279301" cy="182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D:\2019\1. 가족영화감상회\8월\3. 아이 캔 스피크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384" y="2386133"/>
            <a:ext cx="1279301" cy="182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2019\1. 가족영화감상회\8월\4. 동주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721" y="3612559"/>
            <a:ext cx="1279301" cy="183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2019\1. 가족영화감상회\8월\5. 코비 블루 엘리펀트의 전설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869" y="2276872"/>
            <a:ext cx="1286816" cy="183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729780" y="5373216"/>
            <a:ext cx="1596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rgbClr val="00FEF8"/>
                </a:solidFill>
              </a:rPr>
              <a:t>11</a:t>
            </a:r>
            <a:r>
              <a:rPr lang="ko-KR" altLang="en-US" sz="4800" b="1" dirty="0" smtClean="0">
                <a:solidFill>
                  <a:srgbClr val="00FEF8"/>
                </a:solidFill>
              </a:rPr>
              <a:t>일</a:t>
            </a:r>
            <a:endParaRPr lang="en-US" altLang="ko-KR" sz="4800" b="1" dirty="0" smtClean="0">
              <a:solidFill>
                <a:srgbClr val="00FEF8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06416" y="4365104"/>
            <a:ext cx="1596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rgbClr val="00FEF8"/>
                </a:solidFill>
              </a:rPr>
              <a:t>14</a:t>
            </a:r>
            <a:r>
              <a:rPr lang="ko-KR" altLang="en-US" sz="4800" b="1" dirty="0" smtClean="0">
                <a:solidFill>
                  <a:srgbClr val="00FEF8"/>
                </a:solidFill>
              </a:rPr>
              <a:t>일</a:t>
            </a:r>
            <a:endParaRPr lang="en-US" altLang="ko-KR" sz="4800" b="1" dirty="0" smtClean="0">
              <a:solidFill>
                <a:srgbClr val="00FEF8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87268" y="5596815"/>
            <a:ext cx="1596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rgbClr val="00FEF8"/>
                </a:solidFill>
              </a:rPr>
              <a:t>15</a:t>
            </a:r>
            <a:r>
              <a:rPr lang="ko-KR" altLang="en-US" sz="4800" b="1" dirty="0" smtClean="0">
                <a:solidFill>
                  <a:srgbClr val="00FEF8"/>
                </a:solidFill>
              </a:rPr>
              <a:t>일</a:t>
            </a:r>
            <a:endParaRPr lang="en-US" altLang="ko-KR" sz="4800" b="1" dirty="0" smtClean="0">
              <a:solidFill>
                <a:srgbClr val="00FEF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93544" y="4221088"/>
            <a:ext cx="1596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rgbClr val="00FEF8"/>
                </a:solidFill>
              </a:rPr>
              <a:t>18</a:t>
            </a:r>
            <a:r>
              <a:rPr lang="ko-KR" altLang="en-US" sz="4800" b="1" dirty="0" smtClean="0">
                <a:solidFill>
                  <a:srgbClr val="00FEF8"/>
                </a:solidFill>
              </a:rPr>
              <a:t>일</a:t>
            </a:r>
            <a:endParaRPr lang="en-US" altLang="ko-KR" sz="4800" b="1" dirty="0" smtClean="0">
              <a:solidFill>
                <a:srgbClr val="00FEF8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08280" y="5190291"/>
            <a:ext cx="1596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rgbClr val="00FEF8"/>
                </a:solidFill>
              </a:rPr>
              <a:t>25</a:t>
            </a:r>
            <a:r>
              <a:rPr lang="ko-KR" altLang="en-US" sz="4800" b="1" dirty="0" smtClean="0">
                <a:solidFill>
                  <a:srgbClr val="00FEF8"/>
                </a:solidFill>
              </a:rPr>
              <a:t>일</a:t>
            </a:r>
            <a:endParaRPr lang="en-US" altLang="ko-KR" sz="4800" b="1" dirty="0" smtClean="0">
              <a:solidFill>
                <a:srgbClr val="00FEF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23</Words>
  <Application>Microsoft Office PowerPoint</Application>
  <PresentationFormat>화면 슬라이드 쇼(4:3)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지혜</dc:creator>
  <cp:lastModifiedBy>정미은</cp:lastModifiedBy>
  <cp:revision>84</cp:revision>
  <dcterms:created xsi:type="dcterms:W3CDTF">2016-03-14T06:16:03Z</dcterms:created>
  <dcterms:modified xsi:type="dcterms:W3CDTF">2019-07-31T05:24:49Z</dcterms:modified>
</cp:coreProperties>
</file>