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78F"/>
    <a:srgbClr val="F9978F"/>
    <a:srgbClr val="FFB9B9"/>
    <a:srgbClr val="C3EEF6"/>
    <a:srgbClr val="C3F3F3"/>
    <a:srgbClr val="C3E8F3"/>
    <a:srgbClr val="95DBEB"/>
    <a:srgbClr val="CBF7C1"/>
    <a:srgbClr val="CCECFF"/>
    <a:srgbClr val="F0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1890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2019-09-30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 smtClean="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10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월 가족영화 감상회</a:t>
            </a:r>
            <a:endParaRPr lang="ko-KR" altLang="en-US" sz="2400" b="1" dirty="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978F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978F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978F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978F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5662989"/>
            <a:ext cx="1092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03092" y="5662989"/>
            <a:ext cx="1092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9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76056" y="5648121"/>
            <a:ext cx="131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20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57449" y="5648121"/>
            <a:ext cx="131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27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0" y="1959223"/>
            <a:ext cx="5868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spc="-150" dirty="0" smtClean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※ 10/6, 10/13 </a:t>
            </a:r>
            <a:r>
              <a:rPr lang="ko-KR" altLang="en-US" sz="1600" b="1" spc="-150" dirty="0" smtClean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인도문화축제 및 대관 행사로 인해 제</a:t>
            </a:r>
            <a:r>
              <a:rPr lang="ko-KR" altLang="en-US" sz="1600" b="1" spc="-150" dirty="0">
                <a:solidFill>
                  <a:srgbClr val="C000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외</a:t>
            </a:r>
          </a:p>
        </p:txBody>
      </p:sp>
      <p:pic>
        <p:nvPicPr>
          <p:cNvPr id="1026" name="Picture 2" descr="D:\2019\1. 가족영화감상회\10월\4. 곰돌이 푸 다시 만나 행복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502272"/>
            <a:ext cx="2065229" cy="294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2019\1. 가족영화감상회\10월\1. 카이 거울 호수의 전설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02272"/>
            <a:ext cx="2053524" cy="294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2019\1. 가족영화감상회\10월\2. 뽀로로 극장판 컴퓨터 왕국 대모험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63" y="2502272"/>
            <a:ext cx="2065229" cy="294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2019\1. 가족영화감상회\10월\3. 꼬마영웅 바비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928" y="2515468"/>
            <a:ext cx="2061620" cy="292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29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88</cp:revision>
  <dcterms:created xsi:type="dcterms:W3CDTF">2016-03-14T06:16:03Z</dcterms:created>
  <dcterms:modified xsi:type="dcterms:W3CDTF">2019-09-30T04:56:08Z</dcterms:modified>
</cp:coreProperties>
</file>