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46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8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-4501008" y="0"/>
            <a:ext cx="6958013" cy="849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39552" y="5119712"/>
            <a:ext cx="142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5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85628" y="5122281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12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82006" y="5119712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15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8706" y="5119712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98928" y="5119712"/>
            <a:ext cx="1926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26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5" name="Picture 28" descr="D:\2018\2. 가족영화감상회\8월\5. 개구리 왕국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206" y="2455653"/>
            <a:ext cx="1658282" cy="237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9" descr="D:\2018\2. 가족영화감상회\8월\1. 스노우타임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70" y="2492896"/>
            <a:ext cx="1651760" cy="23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0" descr="D:\2018\2. 가족영화감상회\8월\2. 눈의여왕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104" y="2490284"/>
            <a:ext cx="1654370" cy="236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1" descr="D:\2018\2. 가족영화감상회\8월\3. 그리고 싶은 것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604" y="2490284"/>
            <a:ext cx="1645236" cy="235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2" descr="D:\2018\2. 가족영화감상회\8월\4. 곰이 되고 싶어요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77887"/>
            <a:ext cx="1662197" cy="236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21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68</cp:revision>
  <dcterms:created xsi:type="dcterms:W3CDTF">2016-03-14T06:16:03Z</dcterms:created>
  <dcterms:modified xsi:type="dcterms:W3CDTF">2018-07-31T05:41:48Z</dcterms:modified>
</cp:coreProperties>
</file>