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960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2019-05-02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5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pic>
        <p:nvPicPr>
          <p:cNvPr id="1026" name="Picture 2" descr="D:\2019\1. 가족영화감상회\5월\6. 커다랗고 커다랗고 커다란 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480" y="3958241"/>
            <a:ext cx="1615708" cy="23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2019\1. 가족영화감상회\5월\1. 호비와 무지개 오아시스 대모험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1" y="2060848"/>
            <a:ext cx="1616491" cy="230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2019\1. 가족영화감상회\5월\2. 호비와 쿠우의 어드벤처 고래의 노래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1639899" cy="231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2019\1. 가족영화감상회\5월\3. 보스 베이비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478" y="2060848"/>
            <a:ext cx="1615870" cy="231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2019\1. 가족영화감상회\5월\4. 내 이름은 꾸제트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6660"/>
            <a:ext cx="1625081" cy="231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2019\1. 가족영화감상회\5월\5. 로빈슨 크루소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755" y="2060848"/>
            <a:ext cx="1622433" cy="232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11</Words>
  <Application>Microsoft Office PowerPoint</Application>
  <PresentationFormat>화면 슬라이드 쇼(4:3)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78</cp:revision>
  <dcterms:created xsi:type="dcterms:W3CDTF">2016-03-14T06:16:03Z</dcterms:created>
  <dcterms:modified xsi:type="dcterms:W3CDTF">2019-05-02T01:23:23Z</dcterms:modified>
</cp:coreProperties>
</file>